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80" d="100"/>
          <a:sy n="80" d="100"/>
        </p:scale>
        <p:origin x="1032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CE02-C105-43B1-B1A9-40CB929F1F19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FE83-428D-40DE-8DD9-3DFDB7C87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3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CE02-C105-43B1-B1A9-40CB929F1F19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FE83-428D-40DE-8DD9-3DFDB7C87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5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CE02-C105-43B1-B1A9-40CB929F1F19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FE83-428D-40DE-8DD9-3DFDB7C87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7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CE02-C105-43B1-B1A9-40CB929F1F19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FE83-428D-40DE-8DD9-3DFDB7C87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3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CE02-C105-43B1-B1A9-40CB929F1F19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FE83-428D-40DE-8DD9-3DFDB7C87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7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CE02-C105-43B1-B1A9-40CB929F1F19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FE83-428D-40DE-8DD9-3DFDB7C87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9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CE02-C105-43B1-B1A9-40CB929F1F19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FE83-428D-40DE-8DD9-3DFDB7C87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0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CE02-C105-43B1-B1A9-40CB929F1F19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FE83-428D-40DE-8DD9-3DFDB7C87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3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CE02-C105-43B1-B1A9-40CB929F1F19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FE83-428D-40DE-8DD9-3DFDB7C87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58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CE02-C105-43B1-B1A9-40CB929F1F19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FE83-428D-40DE-8DD9-3DFDB7C87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63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2CE02-C105-43B1-B1A9-40CB929F1F19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FE83-428D-40DE-8DD9-3DFDB7C87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2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2CE02-C105-43B1-B1A9-40CB929F1F19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FFE83-428D-40DE-8DD9-3DFDB7C87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0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Tow Tanks Test Dynamic Rig </a:t>
            </a:r>
            <a:br>
              <a:rPr lang="en-US" dirty="0" smtClean="0"/>
            </a:br>
            <a:r>
              <a:rPr lang="en-US" dirty="0" smtClean="0"/>
              <a:t>Cg Locations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60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include track and I-beam hardware</a:t>
            </a:r>
          </a:p>
          <a:p>
            <a:r>
              <a:rPr lang="en-US" dirty="0" smtClean="0"/>
              <a:t>Does not include tapered connector mass</a:t>
            </a:r>
          </a:p>
          <a:p>
            <a:endParaRPr lang="en-US" dirty="0"/>
          </a:p>
          <a:p>
            <a:r>
              <a:rPr lang="en-US" dirty="0" smtClean="0"/>
              <a:t>I can include these but is a lot of work in the assembly model. Let me know if required.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65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39959" y="662781"/>
            <a:ext cx="11887200" cy="6029739"/>
            <a:chOff x="-716124" y="662781"/>
            <a:chExt cx="11887200" cy="602973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716124" y="662781"/>
              <a:ext cx="11887200" cy="6029739"/>
            </a:xfrm>
            <a:prstGeom prst="rect">
              <a:avLst/>
            </a:prstGeom>
          </p:spPr>
        </p:pic>
        <p:cxnSp>
          <p:nvCxnSpPr>
            <p:cNvPr id="5" name="Straight Arrow Connector 4"/>
            <p:cNvCxnSpPr/>
            <p:nvPr/>
          </p:nvCxnSpPr>
          <p:spPr>
            <a:xfrm flipH="1">
              <a:off x="6867331" y="2658979"/>
              <a:ext cx="2276669" cy="146438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5414211" y="3238537"/>
              <a:ext cx="1453120" cy="85760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 flipV="1">
              <a:off x="6876416" y="4147803"/>
              <a:ext cx="9330" cy="44786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951306" y="2620886"/>
              <a:ext cx="17354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9863mm </a:t>
              </a:r>
              <a:r>
                <a:rPr lang="en-US" sz="1200" dirty="0" smtClean="0"/>
                <a:t>(</a:t>
              </a:r>
              <a:r>
                <a:rPr lang="en-US" sz="1200" dirty="0" smtClean="0"/>
                <a:t>32.35 </a:t>
              </a:r>
              <a:r>
                <a:rPr lang="en-US" sz="1200" dirty="0" err="1" smtClean="0"/>
                <a:t>ft</a:t>
              </a:r>
              <a:r>
                <a:rPr lang="en-US" sz="1200" dirty="0" smtClean="0"/>
                <a:t>) </a:t>
              </a:r>
            </a:p>
            <a:p>
              <a:r>
                <a:rPr lang="en-US" sz="1200" dirty="0" smtClean="0"/>
                <a:t>from back outer edge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83559" y="4800628"/>
              <a:ext cx="14135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317mm </a:t>
              </a:r>
              <a:r>
                <a:rPr lang="en-US" sz="1200" dirty="0" smtClean="0"/>
                <a:t>(</a:t>
              </a:r>
              <a:r>
                <a:rPr lang="en-US" sz="1200" dirty="0" smtClean="0"/>
                <a:t>1.04 </a:t>
              </a:r>
              <a:r>
                <a:rPr lang="en-US" sz="1200" dirty="0" err="1" smtClean="0"/>
                <a:t>ft</a:t>
              </a:r>
              <a:r>
                <a:rPr lang="en-US" sz="1200" dirty="0" smtClean="0"/>
                <a:t>) </a:t>
              </a:r>
            </a:p>
            <a:p>
              <a:r>
                <a:rPr lang="en-US" sz="1200" dirty="0" smtClean="0"/>
                <a:t>Above floor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40424" y="3847869"/>
              <a:ext cx="17976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6044mm (19.83 </a:t>
              </a:r>
              <a:r>
                <a:rPr lang="en-US" sz="1200" dirty="0" err="1" smtClean="0"/>
                <a:t>ft</a:t>
              </a:r>
              <a:r>
                <a:rPr lang="en-US" sz="1200" dirty="0" smtClean="0"/>
                <a:t>) </a:t>
              </a:r>
            </a:p>
            <a:p>
              <a:r>
                <a:rPr lang="en-US" sz="1200" dirty="0" smtClean="0"/>
                <a:t>from STB side outer edge</a:t>
              </a:r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825759" y="0"/>
            <a:ext cx="10515600" cy="1325563"/>
          </a:xfrm>
        </p:spPr>
        <p:txBody>
          <a:bodyPr/>
          <a:lstStyle/>
          <a:p>
            <a:r>
              <a:rPr lang="en-US" dirty="0" smtClean="0"/>
              <a:t>Lifting Option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6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803606"/>
            <a:ext cx="11887200" cy="6054394"/>
            <a:chOff x="0" y="494523"/>
            <a:chExt cx="11887200" cy="605439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494523"/>
              <a:ext cx="11887200" cy="6054394"/>
            </a:xfrm>
            <a:prstGeom prst="rect">
              <a:avLst/>
            </a:prstGeom>
          </p:spPr>
        </p:pic>
        <p:cxnSp>
          <p:nvCxnSpPr>
            <p:cNvPr id="5" name="Straight Arrow Connector 4"/>
            <p:cNvCxnSpPr/>
            <p:nvPr/>
          </p:nvCxnSpPr>
          <p:spPr>
            <a:xfrm flipH="1">
              <a:off x="6960637" y="2407298"/>
              <a:ext cx="2080726" cy="1203649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5579706" y="2901821"/>
              <a:ext cx="1184988" cy="70912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6839338" y="3676263"/>
              <a:ext cx="9331" cy="44786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848669" y="2440156"/>
              <a:ext cx="17354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9822mm (32.225 </a:t>
              </a:r>
              <a:r>
                <a:rPr lang="en-US" sz="1200" dirty="0" err="1" smtClean="0"/>
                <a:t>ft</a:t>
              </a:r>
              <a:r>
                <a:rPr lang="en-US" sz="1200" dirty="0" smtClean="0"/>
                <a:t>) </a:t>
              </a:r>
            </a:p>
            <a:p>
              <a:r>
                <a:rPr lang="en-US" sz="1200" dirty="0" smtClean="0"/>
                <a:t>from back outer edge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72200" y="4387434"/>
              <a:ext cx="14135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1909mm (6.264 </a:t>
              </a:r>
              <a:r>
                <a:rPr lang="en-US" sz="1200" dirty="0" err="1" smtClean="0"/>
                <a:t>ft</a:t>
              </a:r>
              <a:r>
                <a:rPr lang="en-US" sz="1200" dirty="0" smtClean="0"/>
                <a:t>) </a:t>
              </a:r>
            </a:p>
            <a:p>
              <a:r>
                <a:rPr lang="en-US" sz="1200" dirty="0" smtClean="0"/>
                <a:t>Above bottom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89714" y="3563285"/>
              <a:ext cx="17976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6078mm (19.941 </a:t>
              </a:r>
              <a:r>
                <a:rPr lang="en-US" sz="1200" dirty="0" err="1" smtClean="0"/>
                <a:t>ft</a:t>
              </a:r>
              <a:r>
                <a:rPr lang="en-US" sz="1200" dirty="0" smtClean="0"/>
                <a:t>) </a:t>
              </a:r>
            </a:p>
            <a:p>
              <a:r>
                <a:rPr lang="en-US" sz="1200" dirty="0" smtClean="0"/>
                <a:t>from STB side outer edge</a:t>
              </a:r>
            </a:p>
          </p:txBody>
        </p:sp>
      </p:grpSp>
      <p:sp>
        <p:nvSpPr>
          <p:cNvPr id="18" name="Title 17"/>
          <p:cNvSpPr txBox="1">
            <a:spLocks/>
          </p:cNvSpPr>
          <p:nvPr/>
        </p:nvSpPr>
        <p:spPr>
          <a:xfrm>
            <a:off x="825759" y="0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Lifting Option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0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39959" y="828261"/>
            <a:ext cx="11887200" cy="6029739"/>
            <a:chOff x="-451436" y="1069383"/>
            <a:chExt cx="11887200" cy="602973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451436" y="1069383"/>
              <a:ext cx="11887200" cy="6029739"/>
            </a:xfrm>
            <a:prstGeom prst="rect">
              <a:avLst/>
            </a:prstGeom>
          </p:spPr>
        </p:pic>
        <p:sp>
          <p:nvSpPr>
            <p:cNvPr id="2" name="Oval 1"/>
            <p:cNvSpPr/>
            <p:nvPr/>
          </p:nvSpPr>
          <p:spPr>
            <a:xfrm>
              <a:off x="4575187" y="3707603"/>
              <a:ext cx="559743" cy="58685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408505" y="5684292"/>
              <a:ext cx="559743" cy="58685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458488" y="2602132"/>
              <a:ext cx="559743" cy="58685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334507" y="4562889"/>
              <a:ext cx="559743" cy="58685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6423384" y="2134210"/>
              <a:ext cx="2163170" cy="1247047"/>
            </a:xfrm>
            <a:prstGeom prst="line">
              <a:avLst/>
            </a:prstGeom>
            <a:ln w="130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6618573" y="3251532"/>
              <a:ext cx="1069805" cy="2726187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4855057" y="3251532"/>
              <a:ext cx="1720818" cy="912143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8501876" y="2130129"/>
              <a:ext cx="1069805" cy="2726187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738360" y="2130129"/>
              <a:ext cx="1720818" cy="912143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825759" y="0"/>
            <a:ext cx="10515600" cy="1325563"/>
          </a:xfrm>
        </p:spPr>
        <p:txBody>
          <a:bodyPr/>
          <a:lstStyle/>
          <a:p>
            <a:r>
              <a:rPr lang="en-US" dirty="0" smtClean="0"/>
              <a:t>Lifting Locations (Ideal)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992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103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Tow Tanks Test Dynamic Rig  Cg Locations</vt:lpstr>
      <vt:lpstr>Assumptions</vt:lpstr>
      <vt:lpstr>Lifting Option 1</vt:lpstr>
      <vt:lpstr>PowerPoint Presentation</vt:lpstr>
      <vt:lpstr>Lifting Locations (Ideal)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Mayer</dc:creator>
  <cp:lastModifiedBy>Tyler Mayer</cp:lastModifiedBy>
  <cp:revision>6</cp:revision>
  <dcterms:created xsi:type="dcterms:W3CDTF">2013-09-30T19:18:41Z</dcterms:created>
  <dcterms:modified xsi:type="dcterms:W3CDTF">2013-09-30T21:00:23Z</dcterms:modified>
</cp:coreProperties>
</file>